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62" r:id="rId4"/>
    <p:sldId id="261" r:id="rId5"/>
    <p:sldId id="259" r:id="rId6"/>
    <p:sldId id="257" r:id="rId7"/>
    <p:sldId id="258" r:id="rId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4" autoAdjust="0"/>
    <p:restoredTop sz="94660"/>
  </p:normalViewPr>
  <p:slideViewPr>
    <p:cSldViewPr>
      <p:cViewPr>
        <p:scale>
          <a:sx n="100" d="100"/>
          <a:sy n="100" d="100"/>
        </p:scale>
        <p:origin x="-486" y="10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72F96A55-C71A-4050-891E-8BC98CBE89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92500" y="885825"/>
            <a:ext cx="5111750" cy="11096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2800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08400" y="5013325"/>
            <a:ext cx="5111750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957888" y="476250"/>
            <a:ext cx="1854200" cy="57610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476250"/>
            <a:ext cx="5410200" cy="57610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31913" y="1125538"/>
            <a:ext cx="316388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316388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76250"/>
            <a:ext cx="7416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125538"/>
            <a:ext cx="64801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80808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313398" y="1944688"/>
            <a:ext cx="5651216" cy="720725"/>
          </a:xfrm>
        </p:spPr>
        <p:txBody>
          <a:bodyPr/>
          <a:lstStyle/>
          <a:p>
            <a:pPr eaLnBrk="1" hangingPunct="1"/>
            <a:r>
              <a:rPr lang="fi-FI" sz="3200" dirty="0"/>
              <a:t>VIESTINNÄN ESIHISTORIA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4B426-5F68-0342-8911-BBD7E1D02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 t="31544" b="28622"/>
          <a:stretch/>
        </p:blipFill>
        <p:spPr>
          <a:xfrm>
            <a:off x="4667657" y="3971437"/>
            <a:ext cx="3112150" cy="1953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BCE59-FFEB-5647-924F-E3B21BDB0BE8}"/>
              </a:ext>
            </a:extLst>
          </p:cNvPr>
          <p:cNvSpPr txBox="1"/>
          <p:nvPr/>
        </p:nvSpPr>
        <p:spPr>
          <a:xfrm>
            <a:off x="4104542" y="2665413"/>
            <a:ext cx="318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>
                <a:solidFill>
                  <a:schemeClr val="bg1">
                    <a:lumMod val="10000"/>
                  </a:schemeClr>
                </a:solidFill>
              </a:rPr>
              <a:t>Äänistä aakkosiin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CE838-8D65-2847-9AF3-7FB77C974C22}"/>
              </a:ext>
            </a:extLst>
          </p:cNvPr>
          <p:cNvSpPr txBox="1"/>
          <p:nvPr/>
        </p:nvSpPr>
        <p:spPr>
          <a:xfrm>
            <a:off x="-4805675" y="-2320567"/>
            <a:ext cx="45736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Sumerilaiset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kirjurit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kehittivät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ensimmäisen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kerran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noin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vuonna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3200 eKr.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muinaisessa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Urukin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kaupunkivaltiossa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nykyisessä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Irakissa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liiketoimien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kirjaamiskeinona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nuolenpääkirjoitus</a:t>
            </a:r>
            <a:r>
              <a:rPr lang="fi-FI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ta</a:t>
            </a:r>
            <a:r>
              <a:rPr lang="fi-FI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luomalla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ruokokynällä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kiilamuotoisia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syvennyksiä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savitauluihin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Myöhemmät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kirjanoppineet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talttasivat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myös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nuolenkirjoituksia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erilaisiksi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kiviesineiksi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Näiden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merkkien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eri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yhdistelmät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edustivat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tavuja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jotka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puolestaan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​​​​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voivat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yhdistää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sanoja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fi-FI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ahvana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kirjoitusperinteenä</a:t>
            </a:r>
            <a:r>
              <a:rPr lang="fi-FI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se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kesti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 3000 </a:t>
            </a:r>
            <a:r>
              <a:rPr lang="en-GB" b="0" i="0" u="none" strike="noStrike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vuotta</a:t>
            </a:r>
            <a:r>
              <a:rPr lang="en-GB" b="0" i="0" u="none" strike="noStrike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54EE3-EC17-844A-9A55-98ABDEF09A34}"/>
              </a:ext>
            </a:extLst>
          </p:cNvPr>
          <p:cNvSpPr txBox="1"/>
          <p:nvPr/>
        </p:nvSpPr>
        <p:spPr>
          <a:xfrm>
            <a:off x="1955191" y="-1709438"/>
            <a:ext cx="914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Nuolenpääkirjoituksen </a:t>
            </a:r>
            <a:r>
              <a:rPr lang="fi-FI" dirty="0" err="1"/>
              <a:t>tulkitsemiseksi</a:t>
            </a:r>
            <a:r>
              <a:rPr lang="fi-FI" dirty="0"/>
              <a:t> käytettiin </a:t>
            </a:r>
            <a:r>
              <a:rPr lang="fi-FI" dirty="0" err="1"/>
              <a:t>Behistunin</a:t>
            </a:r>
            <a:r>
              <a:rPr lang="fi-FI" dirty="0"/>
              <a:t> kirjoitusta, joka oli kirjoitettu </a:t>
            </a:r>
            <a:r>
              <a:rPr lang="fi-FI" dirty="0" err="1"/>
              <a:t>elamin</a:t>
            </a:r>
            <a:r>
              <a:rPr lang="fi-FI" dirty="0"/>
              <a:t>, </a:t>
            </a:r>
            <a:r>
              <a:rPr lang="fi-FI" dirty="0" err="1"/>
              <a:t>akkadian</a:t>
            </a:r>
            <a:r>
              <a:rPr lang="fi-FI"/>
              <a:t> sekä </a:t>
            </a:r>
            <a:r>
              <a:rPr lang="fi-FI" dirty="0" err="1"/>
              <a:t>muinaispersian</a:t>
            </a:r>
            <a:r>
              <a:rPr lang="fi-FI" dirty="0"/>
              <a:t> kielillä. Niissä kuvailtiin samoja tapahtumia.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A1E49-72C7-C241-A7BA-BA2ED935E712}"/>
              </a:ext>
            </a:extLst>
          </p:cNvPr>
          <p:cNvSpPr txBox="1"/>
          <p:nvPr/>
        </p:nvSpPr>
        <p:spPr>
          <a:xfrm>
            <a:off x="2231683" y="-658574"/>
            <a:ext cx="798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www.bl.uk</a:t>
            </a:r>
            <a:r>
              <a:rPr lang="en-US" dirty="0"/>
              <a:t>/history-of-writing/articles/where-did-writing-begin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6">
            <a:extLst>
              <a:ext uri="{FF2B5EF4-FFF2-40B4-BE49-F238E27FC236}">
                <a16:creationId xmlns:a16="http://schemas.microsoft.com/office/drawing/2014/main" id="{46020FD7-75B9-AB49-AC51-3DE90610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4" t="39945" r="21408" b="52009"/>
          <a:stretch/>
        </p:blipFill>
        <p:spPr>
          <a:xfrm>
            <a:off x="2450449" y="2035256"/>
            <a:ext cx="4127500" cy="11153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3E9BC2-8FBB-964B-917F-998FF66FF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4" t="39945" r="53680" b="52009"/>
          <a:stretch/>
        </p:blipFill>
        <p:spPr>
          <a:xfrm>
            <a:off x="7243233" y="649003"/>
            <a:ext cx="1068753" cy="1115321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32F1C35F-BA05-F743-ACAB-6B0FE124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3" t="39945" r="45983" b="52009"/>
          <a:stretch/>
        </p:blipFill>
        <p:spPr>
          <a:xfrm>
            <a:off x="7685128" y="1361180"/>
            <a:ext cx="753860" cy="1115321"/>
          </a:xfrm>
          <a:prstGeom prst="rect">
            <a:avLst/>
          </a:prstGeom>
        </p:spPr>
      </p:pic>
      <p:pic>
        <p:nvPicPr>
          <p:cNvPr id="41" name="Picture 36">
            <a:extLst>
              <a:ext uri="{FF2B5EF4-FFF2-40B4-BE49-F238E27FC236}">
                <a16:creationId xmlns:a16="http://schemas.microsoft.com/office/drawing/2014/main" id="{AB1BA213-D6F8-984B-8B2A-03A72C545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5" t="39945" r="38133" b="52009"/>
          <a:stretch/>
        </p:blipFill>
        <p:spPr>
          <a:xfrm>
            <a:off x="7551614" y="2313679"/>
            <a:ext cx="760372" cy="1115321"/>
          </a:xfrm>
          <a:prstGeom prst="rect">
            <a:avLst/>
          </a:prstGeom>
        </p:spPr>
      </p:pic>
      <p:pic>
        <p:nvPicPr>
          <p:cNvPr id="43" name="Picture 36">
            <a:extLst>
              <a:ext uri="{FF2B5EF4-FFF2-40B4-BE49-F238E27FC236}">
                <a16:creationId xmlns:a16="http://schemas.microsoft.com/office/drawing/2014/main" id="{3A978217-1BE4-B048-BBE1-07AEDCDB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3" t="39945" r="29911" b="52009"/>
          <a:stretch/>
        </p:blipFill>
        <p:spPr>
          <a:xfrm>
            <a:off x="7424612" y="3266179"/>
            <a:ext cx="822243" cy="1115321"/>
          </a:xfrm>
          <a:prstGeom prst="rect">
            <a:avLst/>
          </a:prstGeom>
        </p:spPr>
      </p:pic>
      <p:pic>
        <p:nvPicPr>
          <p:cNvPr id="44" name="Picture 36">
            <a:extLst>
              <a:ext uri="{FF2B5EF4-FFF2-40B4-BE49-F238E27FC236}">
                <a16:creationId xmlns:a16="http://schemas.microsoft.com/office/drawing/2014/main" id="{23135B4C-4666-FC47-897A-6FEC73A49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4" t="39945" r="21408" b="52009"/>
          <a:stretch/>
        </p:blipFill>
        <p:spPr>
          <a:xfrm>
            <a:off x="7375768" y="4055857"/>
            <a:ext cx="936218" cy="11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44890C0-B1CD-9043-A471-852118242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2" t="37132" r="10533" b="50000"/>
          <a:stretch/>
        </p:blipFill>
        <p:spPr>
          <a:xfrm>
            <a:off x="1457243" y="667564"/>
            <a:ext cx="716411" cy="4493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163C7E-4E64-E24D-BF1E-08CF1E7D6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13823" r="46147" b="74522"/>
          <a:stretch/>
        </p:blipFill>
        <p:spPr>
          <a:xfrm>
            <a:off x="1978269" y="667564"/>
            <a:ext cx="797821" cy="4070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53098D-1516-0A4A-9D6D-50098A4DA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6" t="87717" r="47193" b="1095"/>
          <a:stretch/>
        </p:blipFill>
        <p:spPr>
          <a:xfrm>
            <a:off x="3972823" y="635000"/>
            <a:ext cx="618718" cy="39076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F9DBCE9-3FAD-AD4C-9FCB-E16C3484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5" t="49598" r="10030" b="36286"/>
          <a:stretch/>
        </p:blipFill>
        <p:spPr>
          <a:xfrm>
            <a:off x="2554000" y="605864"/>
            <a:ext cx="826810" cy="493004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D229F12-73C8-CE4C-AA9E-82D572A3A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6" t="62990" r="13108" b="27894"/>
          <a:stretch/>
        </p:blipFill>
        <p:spPr>
          <a:xfrm>
            <a:off x="3351821" y="605864"/>
            <a:ext cx="539224" cy="318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1E57DF1-C1D5-424C-91BE-9F002A94D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t="32814" r="18825" b="55936"/>
          <a:stretch/>
        </p:blipFill>
        <p:spPr>
          <a:xfrm>
            <a:off x="1457243" y="1116950"/>
            <a:ext cx="3405326" cy="63239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726627-78B3-F444-AC4D-5BDDE35C1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00" y="1840521"/>
            <a:ext cx="6096000" cy="3185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754B52-4622-7D4A-8D1C-D11DE74F0967}"/>
              </a:ext>
            </a:extLst>
          </p:cNvPr>
          <p:cNvSpPr txBox="1"/>
          <p:nvPr/>
        </p:nvSpPr>
        <p:spPr>
          <a:xfrm>
            <a:off x="1462779" y="27325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Proto </a:t>
            </a:r>
            <a:r>
              <a:rPr lang="fi-FI" dirty="0" err="1"/>
              <a:t>sinaitic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2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4277E-95FF-A34B-B62D-098B5A5E1EE8}"/>
              </a:ext>
            </a:extLst>
          </p:cNvPr>
          <p:cNvGrpSpPr/>
          <p:nvPr/>
        </p:nvGrpSpPr>
        <p:grpSpPr>
          <a:xfrm>
            <a:off x="1848013" y="554737"/>
            <a:ext cx="935163" cy="608903"/>
            <a:chOff x="407051" y="213017"/>
            <a:chExt cx="11512008" cy="64549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563F98-84C6-6D43-8EB8-5C6625BBFA5F}"/>
                </a:ext>
              </a:extLst>
            </p:cNvPr>
            <p:cNvGrpSpPr/>
            <p:nvPr/>
          </p:nvGrpSpPr>
          <p:grpSpPr>
            <a:xfrm>
              <a:off x="407051" y="2334426"/>
              <a:ext cx="3899552" cy="2121408"/>
              <a:chOff x="2002692" y="3221798"/>
              <a:chExt cx="3899552" cy="212140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A0D966-090C-DE41-9743-3D7536A664BC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8D26F874-F04C-D44F-A672-591772C8CC2F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556FA4-9F11-5F4C-967F-B8B419D4B4ED}"/>
                </a:ext>
              </a:extLst>
            </p:cNvPr>
            <p:cNvGrpSpPr/>
            <p:nvPr/>
          </p:nvGrpSpPr>
          <p:grpSpPr>
            <a:xfrm>
              <a:off x="407051" y="213017"/>
              <a:ext cx="3899552" cy="2121408"/>
              <a:chOff x="2002692" y="3221798"/>
              <a:chExt cx="3899552" cy="212140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6A8BAD-AF64-DC47-88C4-6804E316103C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12A4E3E9-326D-9F40-B5CF-B776916EF4B9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EA8C85-9F5E-A340-A350-00B9A2029D21}"/>
                </a:ext>
              </a:extLst>
            </p:cNvPr>
            <p:cNvGrpSpPr/>
            <p:nvPr/>
          </p:nvGrpSpPr>
          <p:grpSpPr>
            <a:xfrm>
              <a:off x="407051" y="4455833"/>
              <a:ext cx="3899552" cy="2121408"/>
              <a:chOff x="2002692" y="3221798"/>
              <a:chExt cx="3899552" cy="212140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EE8B54-26DC-6A40-B727-F3B2C29645C1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A5A4362C-D312-8A41-A93F-CDF6FFFF78F6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8D76A4-8A67-E740-8E1A-58CBFD4ED995}"/>
                </a:ext>
              </a:extLst>
            </p:cNvPr>
            <p:cNvGrpSpPr/>
            <p:nvPr/>
          </p:nvGrpSpPr>
          <p:grpSpPr>
            <a:xfrm>
              <a:off x="4306603" y="274286"/>
              <a:ext cx="3899552" cy="2121408"/>
              <a:chOff x="2002692" y="3221798"/>
              <a:chExt cx="3899552" cy="212140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676CC3-4A55-0F40-818D-1F6CFA4C3437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Triangle 18">
                <a:extLst>
                  <a:ext uri="{FF2B5EF4-FFF2-40B4-BE49-F238E27FC236}">
                    <a16:creationId xmlns:a16="http://schemas.microsoft.com/office/drawing/2014/main" id="{46227FBB-528C-3F43-B76C-0D82FD7F969F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B82FF0-E380-3A42-9884-5FF76713D76C}"/>
                </a:ext>
              </a:extLst>
            </p:cNvPr>
            <p:cNvGrpSpPr/>
            <p:nvPr/>
          </p:nvGrpSpPr>
          <p:grpSpPr>
            <a:xfrm>
              <a:off x="9797651" y="387240"/>
              <a:ext cx="2121408" cy="6190002"/>
              <a:chOff x="9797651" y="387240"/>
              <a:chExt cx="2121408" cy="61900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B312D9-D226-DD40-B562-A3CEE25C9D84}"/>
                  </a:ext>
                </a:extLst>
              </p:cNvPr>
              <p:cNvSpPr/>
              <p:nvPr/>
            </p:nvSpPr>
            <p:spPr bwMode="auto">
              <a:xfrm rot="5400000">
                <a:off x="8564605" y="4260634"/>
                <a:ext cx="4581407" cy="5181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356976AE-F770-B840-AB3B-C1DFF437EB56}"/>
                  </a:ext>
                </a:extLst>
              </p:cNvPr>
              <p:cNvSpPr/>
              <p:nvPr/>
            </p:nvSpPr>
            <p:spPr bwMode="auto">
              <a:xfrm rot="10800000">
                <a:off x="9797651" y="387240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AD0EDB-2BF4-5041-B9F3-7518E67B86F6}"/>
                </a:ext>
              </a:extLst>
            </p:cNvPr>
            <p:cNvGrpSpPr/>
            <p:nvPr/>
          </p:nvGrpSpPr>
          <p:grpSpPr>
            <a:xfrm>
              <a:off x="5907322" y="4485580"/>
              <a:ext cx="2806766" cy="2121408"/>
              <a:chOff x="5027857" y="6260749"/>
              <a:chExt cx="2806766" cy="212140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5F89FC-18D4-7040-AFBC-15E1E8CB46B9}"/>
                  </a:ext>
                </a:extLst>
              </p:cNvPr>
              <p:cNvSpPr/>
              <p:nvPr/>
            </p:nvSpPr>
            <p:spPr bwMode="auto">
              <a:xfrm>
                <a:off x="6135403" y="7298269"/>
                <a:ext cx="1699220" cy="46367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2EE72811-7BC4-F844-9CDF-A0857569A053}"/>
                  </a:ext>
                </a:extLst>
              </p:cNvPr>
              <p:cNvSpPr/>
              <p:nvPr/>
            </p:nvSpPr>
            <p:spPr bwMode="auto">
              <a:xfrm rot="5400000">
                <a:off x="4881553" y="6407053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564651-6B2F-D24C-BFC3-829FEEBC75EB}"/>
                </a:ext>
              </a:extLst>
            </p:cNvPr>
            <p:cNvGrpSpPr/>
            <p:nvPr/>
          </p:nvGrpSpPr>
          <p:grpSpPr>
            <a:xfrm>
              <a:off x="7647309" y="477928"/>
              <a:ext cx="2121408" cy="6190002"/>
              <a:chOff x="9797651" y="387240"/>
              <a:chExt cx="2121408" cy="619000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D30250-E8B4-1749-8EF5-B03F8D731E06}"/>
                  </a:ext>
                </a:extLst>
              </p:cNvPr>
              <p:cNvSpPr/>
              <p:nvPr/>
            </p:nvSpPr>
            <p:spPr bwMode="auto">
              <a:xfrm rot="5400000">
                <a:off x="8564605" y="4260634"/>
                <a:ext cx="4581407" cy="5181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EFBFDC67-E7D7-2842-8E90-CBA258DCB374}"/>
                  </a:ext>
                </a:extLst>
              </p:cNvPr>
              <p:cNvSpPr/>
              <p:nvPr/>
            </p:nvSpPr>
            <p:spPr bwMode="auto">
              <a:xfrm rot="10800000">
                <a:off x="9797651" y="387240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38DE07E2-339B-004B-A1D8-6ABB8209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22716" r="23340" b="64663"/>
          <a:stretch/>
        </p:blipFill>
        <p:spPr>
          <a:xfrm>
            <a:off x="1137804" y="5241396"/>
            <a:ext cx="4013526" cy="51288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47FF36-15AC-BB4A-AD27-E7D5F1716582}"/>
              </a:ext>
            </a:extLst>
          </p:cNvPr>
          <p:cNvGrpSpPr/>
          <p:nvPr/>
        </p:nvGrpSpPr>
        <p:grpSpPr>
          <a:xfrm>
            <a:off x="2980031" y="559195"/>
            <a:ext cx="633550" cy="600339"/>
            <a:chOff x="1895305" y="4354303"/>
            <a:chExt cx="633550" cy="6003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C296FF-D9FD-4747-852E-EB2A66090EDE}"/>
                </a:ext>
              </a:extLst>
            </p:cNvPr>
            <p:cNvGrpSpPr/>
            <p:nvPr/>
          </p:nvGrpSpPr>
          <p:grpSpPr>
            <a:xfrm>
              <a:off x="2212080" y="4554419"/>
              <a:ext cx="316775" cy="200107"/>
              <a:chOff x="2002692" y="3221798"/>
              <a:chExt cx="3899552" cy="212140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FD1BFF8-ABB7-4D45-972E-365CFB027CD2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459F439B-6C4F-5D4B-B5E6-25B3B5D33E3B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B4BE0C-5068-584E-8B8C-0AA4A698B063}"/>
                </a:ext>
              </a:extLst>
            </p:cNvPr>
            <p:cNvGrpSpPr/>
            <p:nvPr/>
          </p:nvGrpSpPr>
          <p:grpSpPr>
            <a:xfrm>
              <a:off x="2212080" y="4354303"/>
              <a:ext cx="316775" cy="200107"/>
              <a:chOff x="2002692" y="3221798"/>
              <a:chExt cx="3899552" cy="212140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34DE41-D031-4646-9D35-FCFEB36A419B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0A5A77A-EB11-C449-B3B9-37C9808434B0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620316-35C1-D54D-931B-D15AFCC58225}"/>
                </a:ext>
              </a:extLst>
            </p:cNvPr>
            <p:cNvGrpSpPr/>
            <p:nvPr/>
          </p:nvGrpSpPr>
          <p:grpSpPr>
            <a:xfrm>
              <a:off x="2212080" y="4754535"/>
              <a:ext cx="316775" cy="200107"/>
              <a:chOff x="2002692" y="3221798"/>
              <a:chExt cx="3899552" cy="21214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9D0269-DDC6-534D-9683-73AC503D216B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DF1564-D08D-ED46-B032-6C8C95D7B7DF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EBE13CE-C425-7D42-BD94-C6EC7045038C}"/>
                </a:ext>
              </a:extLst>
            </p:cNvPr>
            <p:cNvGrpSpPr/>
            <p:nvPr/>
          </p:nvGrpSpPr>
          <p:grpSpPr>
            <a:xfrm>
              <a:off x="1895305" y="4451555"/>
              <a:ext cx="316775" cy="200107"/>
              <a:chOff x="2002692" y="3221798"/>
              <a:chExt cx="3899552" cy="212140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9BF272-9135-B245-AA8C-11F08E403649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6201FF4D-FC87-C445-8A8B-7FA7A96544B4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1FC939B-6AB5-4848-939B-FAE55DE0A2A7}"/>
                </a:ext>
              </a:extLst>
            </p:cNvPr>
            <p:cNvGrpSpPr/>
            <p:nvPr/>
          </p:nvGrpSpPr>
          <p:grpSpPr>
            <a:xfrm>
              <a:off x="1895305" y="4660107"/>
              <a:ext cx="316775" cy="200107"/>
              <a:chOff x="2002692" y="3221798"/>
              <a:chExt cx="3899552" cy="212140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BEEB4CD-9EAD-6142-A90D-E7A99FE8E6E6}"/>
                  </a:ext>
                </a:extLst>
              </p:cNvPr>
              <p:cNvSpPr/>
              <p:nvPr/>
            </p:nvSpPr>
            <p:spPr bwMode="auto">
              <a:xfrm>
                <a:off x="3721914" y="4252754"/>
                <a:ext cx="2180330" cy="59495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6EF49CB6-5512-9447-9CAD-DB1D1FFFC40B}"/>
                  </a:ext>
                </a:extLst>
              </p:cNvPr>
              <p:cNvSpPr/>
              <p:nvPr/>
            </p:nvSpPr>
            <p:spPr bwMode="auto">
              <a:xfrm rot="5400000">
                <a:off x="1856388" y="3368102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BBE5C2-FDC5-4D45-9431-E9E90F963A91}"/>
              </a:ext>
            </a:extLst>
          </p:cNvPr>
          <p:cNvGrpSpPr/>
          <p:nvPr/>
        </p:nvGrpSpPr>
        <p:grpSpPr>
          <a:xfrm>
            <a:off x="3743613" y="526040"/>
            <a:ext cx="719520" cy="629045"/>
            <a:chOff x="3382193" y="1791411"/>
            <a:chExt cx="719520" cy="629045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AF4D50E6-16A8-984F-9BCF-8D4E4D3679D8}"/>
                </a:ext>
              </a:extLst>
            </p:cNvPr>
            <p:cNvSpPr/>
            <p:nvPr/>
          </p:nvSpPr>
          <p:spPr bwMode="auto">
            <a:xfrm rot="10800000">
              <a:off x="3701481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4F19C4A7-9600-4341-9826-0F7C1E5C6686}"/>
                </a:ext>
              </a:extLst>
            </p:cNvPr>
            <p:cNvSpPr/>
            <p:nvPr/>
          </p:nvSpPr>
          <p:spPr bwMode="auto">
            <a:xfrm rot="10800000">
              <a:off x="3901597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7AD68924-5F7F-AB4D-94F4-126B013B0C68}"/>
                </a:ext>
              </a:extLst>
            </p:cNvPr>
            <p:cNvSpPr/>
            <p:nvPr/>
          </p:nvSpPr>
          <p:spPr bwMode="auto">
            <a:xfrm rot="10800000">
              <a:off x="3501365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E756ECC-C855-554F-B300-F59E8AB1E82F}"/>
                </a:ext>
              </a:extLst>
            </p:cNvPr>
            <p:cNvGrpSpPr/>
            <p:nvPr/>
          </p:nvGrpSpPr>
          <p:grpSpPr>
            <a:xfrm rot="16200000">
              <a:off x="3717809" y="1585625"/>
              <a:ext cx="172341" cy="583914"/>
              <a:chOff x="9797651" y="387240"/>
              <a:chExt cx="2121408" cy="619000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7F3199F-ED52-9B43-A13D-BDE01F3442CE}"/>
                  </a:ext>
                </a:extLst>
              </p:cNvPr>
              <p:cNvSpPr/>
              <p:nvPr/>
            </p:nvSpPr>
            <p:spPr bwMode="auto">
              <a:xfrm rot="5400000">
                <a:off x="8564605" y="4260634"/>
                <a:ext cx="4581407" cy="5181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98195BAF-9BE9-254B-83BA-716C8733189B}"/>
                  </a:ext>
                </a:extLst>
              </p:cNvPr>
              <p:cNvSpPr/>
              <p:nvPr/>
            </p:nvSpPr>
            <p:spPr bwMode="auto">
              <a:xfrm rot="10800000">
                <a:off x="9797651" y="387240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4F9128-C774-FE4E-80EE-7894238EACFC}"/>
                </a:ext>
              </a:extLst>
            </p:cNvPr>
            <p:cNvSpPr/>
            <p:nvPr/>
          </p:nvSpPr>
          <p:spPr bwMode="auto">
            <a:xfrm rot="5400000">
              <a:off x="3584750" y="2202265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F6A6870-2D99-D844-AAEC-54F9167FBC3C}"/>
                </a:ext>
              </a:extLst>
            </p:cNvPr>
            <p:cNvSpPr/>
            <p:nvPr/>
          </p:nvSpPr>
          <p:spPr bwMode="auto">
            <a:xfrm rot="5400000">
              <a:off x="3789471" y="2199995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306B9F4-AD21-2948-992A-A66736E9A476}"/>
                </a:ext>
              </a:extLst>
            </p:cNvPr>
            <p:cNvSpPr/>
            <p:nvPr/>
          </p:nvSpPr>
          <p:spPr bwMode="auto">
            <a:xfrm rot="5400000">
              <a:off x="3389238" y="2199132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3DDFB9-8ACD-9F4E-B646-15B70F871965}"/>
                </a:ext>
              </a:extLst>
            </p:cNvPr>
            <p:cNvSpPr/>
            <p:nvPr/>
          </p:nvSpPr>
          <p:spPr bwMode="auto">
            <a:xfrm>
              <a:off x="3660019" y="2270411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D3243D-C1F5-9048-90AF-BA93B08B0C9A}"/>
                </a:ext>
              </a:extLst>
            </p:cNvPr>
            <p:cNvGrpSpPr/>
            <p:nvPr/>
          </p:nvGrpSpPr>
          <p:grpSpPr>
            <a:xfrm>
              <a:off x="3382193" y="2183456"/>
              <a:ext cx="604686" cy="172330"/>
              <a:chOff x="3396968" y="2618431"/>
              <a:chExt cx="604686" cy="172330"/>
            </a:xfrm>
          </p:grpSpPr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3C2D56BC-99EF-B049-8945-88F818C33DD2}"/>
                  </a:ext>
                </a:extLst>
              </p:cNvPr>
              <p:cNvSpPr/>
              <p:nvPr/>
            </p:nvSpPr>
            <p:spPr bwMode="auto">
              <a:xfrm rot="5400000">
                <a:off x="3397060" y="2618339"/>
                <a:ext cx="172330" cy="172514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001CAC9-F977-7747-809E-DF6F5F218D93}"/>
                  </a:ext>
                </a:extLst>
              </p:cNvPr>
              <p:cNvSpPr/>
              <p:nvPr/>
            </p:nvSpPr>
            <p:spPr bwMode="auto">
              <a:xfrm>
                <a:off x="3569482" y="2704596"/>
                <a:ext cx="432172" cy="42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F7896C-1A6D-5749-B5BF-123FC630B3A5}"/>
              </a:ext>
            </a:extLst>
          </p:cNvPr>
          <p:cNvGrpSpPr/>
          <p:nvPr/>
        </p:nvGrpSpPr>
        <p:grpSpPr>
          <a:xfrm>
            <a:off x="4634590" y="506501"/>
            <a:ext cx="1368036" cy="514635"/>
            <a:chOff x="2733677" y="1973359"/>
            <a:chExt cx="1368036" cy="514635"/>
          </a:xfrm>
        </p:grpSpPr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44B2BA75-7925-A842-A7C7-E859C4ED4E7B}"/>
                </a:ext>
              </a:extLst>
            </p:cNvPr>
            <p:cNvSpPr/>
            <p:nvPr/>
          </p:nvSpPr>
          <p:spPr bwMode="auto">
            <a:xfrm rot="10800000">
              <a:off x="3701481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5323D7DB-2217-D14D-86A8-C44A1C8C5D9B}"/>
                </a:ext>
              </a:extLst>
            </p:cNvPr>
            <p:cNvSpPr/>
            <p:nvPr/>
          </p:nvSpPr>
          <p:spPr bwMode="auto">
            <a:xfrm rot="10800000">
              <a:off x="3901597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DB496E19-53E4-C447-A060-DDCF30939566}"/>
                </a:ext>
              </a:extLst>
            </p:cNvPr>
            <p:cNvSpPr/>
            <p:nvPr/>
          </p:nvSpPr>
          <p:spPr bwMode="auto">
            <a:xfrm rot="10800000">
              <a:off x="3501365" y="1973359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58DA2A1-5335-7746-A832-1EC4BDB245C7}"/>
                </a:ext>
              </a:extLst>
            </p:cNvPr>
            <p:cNvSpPr/>
            <p:nvPr/>
          </p:nvSpPr>
          <p:spPr bwMode="auto">
            <a:xfrm rot="5400000">
              <a:off x="3584750" y="2202265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A6263B-3C66-344D-BFAD-CDDFE0810CBC}"/>
                </a:ext>
              </a:extLst>
            </p:cNvPr>
            <p:cNvSpPr/>
            <p:nvPr/>
          </p:nvSpPr>
          <p:spPr bwMode="auto">
            <a:xfrm rot="5400000">
              <a:off x="3789471" y="2199995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CCD7C1-F828-B24D-B49B-CE7B95C58FE9}"/>
                </a:ext>
              </a:extLst>
            </p:cNvPr>
            <p:cNvSpPr/>
            <p:nvPr/>
          </p:nvSpPr>
          <p:spPr bwMode="auto">
            <a:xfrm rot="5400000">
              <a:off x="3389238" y="2199132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C3C9AC1-24EC-474E-8680-FFD594014002}"/>
                </a:ext>
              </a:extLst>
            </p:cNvPr>
            <p:cNvSpPr/>
            <p:nvPr/>
          </p:nvSpPr>
          <p:spPr bwMode="auto">
            <a:xfrm>
              <a:off x="3164161" y="2399829"/>
              <a:ext cx="432172" cy="4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4F9292D-D939-5B40-9BDC-7C259D6E5AD6}"/>
                </a:ext>
              </a:extLst>
            </p:cNvPr>
            <p:cNvGrpSpPr/>
            <p:nvPr/>
          </p:nvGrpSpPr>
          <p:grpSpPr>
            <a:xfrm>
              <a:off x="2733677" y="2315664"/>
              <a:ext cx="604686" cy="172330"/>
              <a:chOff x="3396968" y="2618431"/>
              <a:chExt cx="604686" cy="172330"/>
            </a:xfrm>
          </p:grpSpPr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B3D471E6-2524-F744-A812-93E0116B038E}"/>
                  </a:ext>
                </a:extLst>
              </p:cNvPr>
              <p:cNvSpPr/>
              <p:nvPr/>
            </p:nvSpPr>
            <p:spPr bwMode="auto">
              <a:xfrm rot="5400000">
                <a:off x="3397060" y="2618339"/>
                <a:ext cx="172330" cy="172514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EAB33F5-C8D7-EE4A-AC9C-471FD2120D61}"/>
                  </a:ext>
                </a:extLst>
              </p:cNvPr>
              <p:cNvSpPr/>
              <p:nvPr/>
            </p:nvSpPr>
            <p:spPr bwMode="auto">
              <a:xfrm>
                <a:off x="3569482" y="2704596"/>
                <a:ext cx="432172" cy="42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6C4005C-E07A-8C49-B028-BF7ED647DA5F}"/>
                </a:ext>
              </a:extLst>
            </p:cNvPr>
            <p:cNvGrpSpPr/>
            <p:nvPr/>
          </p:nvGrpSpPr>
          <p:grpSpPr>
            <a:xfrm>
              <a:off x="3164161" y="2221130"/>
              <a:ext cx="432172" cy="172341"/>
              <a:chOff x="2999525" y="2817454"/>
              <a:chExt cx="432172" cy="172341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6011598-3D7D-8249-852B-5B67843355DA}"/>
                  </a:ext>
                </a:extLst>
              </p:cNvPr>
              <p:cNvSpPr/>
              <p:nvPr/>
            </p:nvSpPr>
            <p:spPr bwMode="auto">
              <a:xfrm>
                <a:off x="2999525" y="2903625"/>
                <a:ext cx="432172" cy="42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Triangle 79">
                <a:extLst>
                  <a:ext uri="{FF2B5EF4-FFF2-40B4-BE49-F238E27FC236}">
                    <a16:creationId xmlns:a16="http://schemas.microsoft.com/office/drawing/2014/main" id="{923D4EFC-EB01-6146-BC20-F1F448130E48}"/>
                  </a:ext>
                </a:extLst>
              </p:cNvPr>
              <p:cNvSpPr/>
              <p:nvPr/>
            </p:nvSpPr>
            <p:spPr bwMode="auto">
              <a:xfrm rot="5400000">
                <a:off x="2999611" y="2817368"/>
                <a:ext cx="172341" cy="172514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1638E14-D9B3-4B4D-80D7-E8052D00BC4E}"/>
                </a:ext>
              </a:extLst>
            </p:cNvPr>
            <p:cNvGrpSpPr/>
            <p:nvPr/>
          </p:nvGrpSpPr>
          <p:grpSpPr>
            <a:xfrm>
              <a:off x="2733678" y="2130270"/>
              <a:ext cx="432172" cy="172341"/>
              <a:chOff x="2999525" y="2817454"/>
              <a:chExt cx="432172" cy="17234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0B7602A-5301-C648-A1D3-F8F56E8C7B68}"/>
                  </a:ext>
                </a:extLst>
              </p:cNvPr>
              <p:cNvSpPr/>
              <p:nvPr/>
            </p:nvSpPr>
            <p:spPr bwMode="auto">
              <a:xfrm>
                <a:off x="2999525" y="2903625"/>
                <a:ext cx="432172" cy="42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32704CA1-8E2F-A44D-9D2D-1742FA4D4B4B}"/>
                  </a:ext>
                </a:extLst>
              </p:cNvPr>
              <p:cNvSpPr/>
              <p:nvPr/>
            </p:nvSpPr>
            <p:spPr bwMode="auto">
              <a:xfrm rot="5400000">
                <a:off x="2999611" y="2817368"/>
                <a:ext cx="172341" cy="172514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D084756-7048-8443-A54B-B3B7FD54DB69}"/>
                </a:ext>
              </a:extLst>
            </p:cNvPr>
            <p:cNvGrpSpPr/>
            <p:nvPr/>
          </p:nvGrpSpPr>
          <p:grpSpPr>
            <a:xfrm>
              <a:off x="3157274" y="2035637"/>
              <a:ext cx="432172" cy="172341"/>
              <a:chOff x="2999525" y="2817454"/>
              <a:chExt cx="432172" cy="172341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B72430A-AB38-4846-97EA-E7F1FED95131}"/>
                  </a:ext>
                </a:extLst>
              </p:cNvPr>
              <p:cNvSpPr/>
              <p:nvPr/>
            </p:nvSpPr>
            <p:spPr bwMode="auto">
              <a:xfrm>
                <a:off x="2999525" y="2903625"/>
                <a:ext cx="432172" cy="42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CF656351-EEE7-2446-BA25-7779EBBB6807}"/>
                  </a:ext>
                </a:extLst>
              </p:cNvPr>
              <p:cNvSpPr/>
              <p:nvPr/>
            </p:nvSpPr>
            <p:spPr bwMode="auto">
              <a:xfrm rot="5400000">
                <a:off x="2999611" y="2817368"/>
                <a:ext cx="172341" cy="172514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E819CB-2BF5-494A-953E-AE2F4BE0D21A}"/>
              </a:ext>
            </a:extLst>
          </p:cNvPr>
          <p:cNvGrpSpPr/>
          <p:nvPr/>
        </p:nvGrpSpPr>
        <p:grpSpPr>
          <a:xfrm>
            <a:off x="6087861" y="489392"/>
            <a:ext cx="916053" cy="601023"/>
            <a:chOff x="5296294" y="2146705"/>
            <a:chExt cx="916053" cy="60102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238DB93-B2AB-D94D-8E62-4B58A0C1E6DD}"/>
                </a:ext>
              </a:extLst>
            </p:cNvPr>
            <p:cNvGrpSpPr/>
            <p:nvPr/>
          </p:nvGrpSpPr>
          <p:grpSpPr>
            <a:xfrm>
              <a:off x="5657195" y="2146705"/>
              <a:ext cx="358500" cy="592469"/>
              <a:chOff x="5657195" y="2146705"/>
              <a:chExt cx="358500" cy="592469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C49FF0F-3F5D-8E47-9380-DE34F9060F2D}"/>
                  </a:ext>
                </a:extLst>
              </p:cNvPr>
              <p:cNvGrpSpPr/>
              <p:nvPr/>
            </p:nvGrpSpPr>
            <p:grpSpPr>
              <a:xfrm>
                <a:off x="5831875" y="2146705"/>
                <a:ext cx="172341" cy="583914"/>
                <a:chOff x="9797651" y="387240"/>
                <a:chExt cx="2121408" cy="6190002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E74C4810-B60A-214B-892A-1A45E7DD9DB5}"/>
                    </a:ext>
                  </a:extLst>
                </p:cNvPr>
                <p:cNvSpPr/>
                <p:nvPr/>
              </p:nvSpPr>
              <p:spPr bwMode="auto">
                <a:xfrm rot="5400000">
                  <a:off x="8564605" y="4260634"/>
                  <a:ext cx="4581407" cy="5181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3" name="Triangle 102">
                  <a:extLst>
                    <a:ext uri="{FF2B5EF4-FFF2-40B4-BE49-F238E27FC236}">
                      <a16:creationId xmlns:a16="http://schemas.microsoft.com/office/drawing/2014/main" id="{3E149836-62AF-B447-B825-542EF735E467}"/>
                    </a:ext>
                  </a:extLst>
                </p:cNvPr>
                <p:cNvSpPr/>
                <p:nvPr/>
              </p:nvSpPr>
              <p:spPr bwMode="auto">
                <a:xfrm rot="10800000">
                  <a:off x="9797651" y="387240"/>
                  <a:ext cx="2121408" cy="1828800"/>
                </a:xfrm>
                <a:prstGeom prst="triangl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1F3FB8F-175D-3E4A-9642-D458B0513471}"/>
                  </a:ext>
                </a:extLst>
              </p:cNvPr>
              <p:cNvGrpSpPr/>
              <p:nvPr/>
            </p:nvGrpSpPr>
            <p:grpSpPr>
              <a:xfrm>
                <a:off x="5657195" y="2155260"/>
                <a:ext cx="172341" cy="583914"/>
                <a:chOff x="9797651" y="387240"/>
                <a:chExt cx="2121408" cy="6190002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CE795F9D-9E59-7346-AB8E-C0C77F5B1D5B}"/>
                    </a:ext>
                  </a:extLst>
                </p:cNvPr>
                <p:cNvSpPr/>
                <p:nvPr/>
              </p:nvSpPr>
              <p:spPr bwMode="auto">
                <a:xfrm rot="5400000">
                  <a:off x="8564605" y="4260634"/>
                  <a:ext cx="4581407" cy="5181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1" name="Triangle 100">
                  <a:extLst>
                    <a:ext uri="{FF2B5EF4-FFF2-40B4-BE49-F238E27FC236}">
                      <a16:creationId xmlns:a16="http://schemas.microsoft.com/office/drawing/2014/main" id="{DE7832F3-8FC1-AB48-AB31-3328C5996F86}"/>
                    </a:ext>
                  </a:extLst>
                </p:cNvPr>
                <p:cNvSpPr/>
                <p:nvPr/>
              </p:nvSpPr>
              <p:spPr bwMode="auto">
                <a:xfrm rot="10800000">
                  <a:off x="9797651" y="387240"/>
                  <a:ext cx="2121408" cy="1828800"/>
                </a:xfrm>
                <a:prstGeom prst="triangl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99" name="Triangle 98">
                <a:extLst>
                  <a:ext uri="{FF2B5EF4-FFF2-40B4-BE49-F238E27FC236}">
                    <a16:creationId xmlns:a16="http://schemas.microsoft.com/office/drawing/2014/main" id="{1D584DD3-07DE-C042-A65C-A89CF37EC54A}"/>
                  </a:ext>
                </a:extLst>
              </p:cNvPr>
              <p:cNvSpPr/>
              <p:nvPr/>
            </p:nvSpPr>
            <p:spPr bwMode="auto">
              <a:xfrm rot="10800000">
                <a:off x="5815579" y="2336328"/>
                <a:ext cx="200116" cy="14856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71070E0-F870-274B-B9F3-1B54CB09325A}"/>
                </a:ext>
              </a:extLst>
            </p:cNvPr>
            <p:cNvGrpSpPr/>
            <p:nvPr/>
          </p:nvGrpSpPr>
          <p:grpSpPr>
            <a:xfrm>
              <a:off x="5470974" y="2155259"/>
              <a:ext cx="172341" cy="583914"/>
              <a:chOff x="9797651" y="387240"/>
              <a:chExt cx="2121408" cy="619000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623F6F9-49D1-9049-A10F-205D86575B84}"/>
                  </a:ext>
                </a:extLst>
              </p:cNvPr>
              <p:cNvSpPr/>
              <p:nvPr/>
            </p:nvSpPr>
            <p:spPr bwMode="auto">
              <a:xfrm rot="5400000">
                <a:off x="8564605" y="4260634"/>
                <a:ext cx="4581407" cy="5181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Triangle 95">
                <a:extLst>
                  <a:ext uri="{FF2B5EF4-FFF2-40B4-BE49-F238E27FC236}">
                    <a16:creationId xmlns:a16="http://schemas.microsoft.com/office/drawing/2014/main" id="{AD8758E9-129F-A244-B29D-3861595FA274}"/>
                  </a:ext>
                </a:extLst>
              </p:cNvPr>
              <p:cNvSpPr/>
              <p:nvPr/>
            </p:nvSpPr>
            <p:spPr bwMode="auto">
              <a:xfrm rot="10800000">
                <a:off x="9797651" y="387240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3A61C99-FF94-AC4F-9832-64C12DA34B91}"/>
                </a:ext>
              </a:extLst>
            </p:cNvPr>
            <p:cNvGrpSpPr/>
            <p:nvPr/>
          </p:nvGrpSpPr>
          <p:grpSpPr>
            <a:xfrm>
              <a:off x="5296294" y="2163814"/>
              <a:ext cx="172341" cy="583914"/>
              <a:chOff x="9797651" y="387240"/>
              <a:chExt cx="2121408" cy="6190002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02A5A01-382E-C046-91BE-7313A8793017}"/>
                  </a:ext>
                </a:extLst>
              </p:cNvPr>
              <p:cNvSpPr/>
              <p:nvPr/>
            </p:nvSpPr>
            <p:spPr bwMode="auto">
              <a:xfrm rot="5400000">
                <a:off x="8564605" y="4260634"/>
                <a:ext cx="4581407" cy="5181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AFE6F5C9-DFF5-A949-B28C-91EAEE4A4ECE}"/>
                  </a:ext>
                </a:extLst>
              </p:cNvPr>
              <p:cNvSpPr/>
              <p:nvPr/>
            </p:nvSpPr>
            <p:spPr bwMode="auto">
              <a:xfrm rot="10800000">
                <a:off x="9797651" y="387240"/>
                <a:ext cx="2121408" cy="1828800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22475BF2-58A7-4D44-8FAF-4BF849B0E0C3}"/>
                </a:ext>
              </a:extLst>
            </p:cNvPr>
            <p:cNvSpPr/>
            <p:nvPr/>
          </p:nvSpPr>
          <p:spPr bwMode="auto">
            <a:xfrm rot="10800000">
              <a:off x="5454678" y="2344882"/>
              <a:ext cx="200116" cy="148560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D1B420D-0FE4-3543-B2C6-F89DEE951764}"/>
                </a:ext>
              </a:extLst>
            </p:cNvPr>
            <p:cNvGrpSpPr/>
            <p:nvPr/>
          </p:nvGrpSpPr>
          <p:grpSpPr>
            <a:xfrm>
              <a:off x="5991256" y="2504444"/>
              <a:ext cx="221091" cy="93140"/>
              <a:chOff x="6018061" y="3119257"/>
              <a:chExt cx="221091" cy="93140"/>
            </a:xfrm>
          </p:grpSpPr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8638E609-11B9-674A-8F7F-5EFFC2C73A40}"/>
                  </a:ext>
                </a:extLst>
              </p:cNvPr>
              <p:cNvSpPr/>
              <p:nvPr/>
            </p:nvSpPr>
            <p:spPr bwMode="auto">
              <a:xfrm rot="16026198">
                <a:off x="6053365" y="3083953"/>
                <a:ext cx="93140" cy="163748"/>
              </a:xfrm>
              <a:prstGeom prst="triangle">
                <a:avLst>
                  <a:gd name="adj" fmla="val 4981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AD1A340-1753-9541-8310-A63E4B1A6EA1}"/>
                  </a:ext>
                </a:extLst>
              </p:cNvPr>
              <p:cNvSpPr/>
              <p:nvPr/>
            </p:nvSpPr>
            <p:spPr bwMode="auto">
              <a:xfrm rot="20668019">
                <a:off x="6061564" y="3127226"/>
                <a:ext cx="177116" cy="5612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AD94FBB-B32A-7743-93B3-AEC2439DB1FE}"/>
                  </a:ext>
                </a:extLst>
              </p:cNvPr>
              <p:cNvSpPr/>
              <p:nvPr/>
            </p:nvSpPr>
            <p:spPr bwMode="auto">
              <a:xfrm rot="1006020">
                <a:off x="6062036" y="3197001"/>
                <a:ext cx="177116" cy="5612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492D95E-729A-F74B-8FE7-08F7401DAD3A}"/>
              </a:ext>
            </a:extLst>
          </p:cNvPr>
          <p:cNvSpPr txBox="1"/>
          <p:nvPr/>
        </p:nvSpPr>
        <p:spPr>
          <a:xfrm>
            <a:off x="1954996" y="1133062"/>
            <a:ext cx="80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7200" dirty="0"/>
              <a:t>R</a:t>
            </a:r>
            <a:endParaRPr lang="en-US" sz="72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F14FC3A-F791-BB48-A67E-43D24977DD0F}"/>
              </a:ext>
            </a:extLst>
          </p:cNvPr>
          <p:cNvSpPr txBox="1"/>
          <p:nvPr/>
        </p:nvSpPr>
        <p:spPr>
          <a:xfrm>
            <a:off x="3212136" y="1103720"/>
            <a:ext cx="617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7200" dirty="0"/>
              <a:t>I</a:t>
            </a:r>
            <a:endParaRPr lang="en-US" sz="72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41D4702-9819-3340-958F-C82A252902EC}"/>
              </a:ext>
            </a:extLst>
          </p:cNvPr>
          <p:cNvSpPr txBox="1"/>
          <p:nvPr/>
        </p:nvSpPr>
        <p:spPr>
          <a:xfrm>
            <a:off x="3903672" y="1061021"/>
            <a:ext cx="80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7200" dirty="0"/>
              <a:t>S</a:t>
            </a:r>
            <a:endParaRPr lang="en-US" sz="72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E29582D-6970-F745-AB5F-DBC1D6AC599F}"/>
              </a:ext>
            </a:extLst>
          </p:cNvPr>
          <p:cNvSpPr txBox="1"/>
          <p:nvPr/>
        </p:nvSpPr>
        <p:spPr>
          <a:xfrm>
            <a:off x="5021946" y="1027499"/>
            <a:ext cx="80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7200" dirty="0"/>
              <a:t>T</a:t>
            </a:r>
            <a:endParaRPr lang="en-US" sz="72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9D29B1F-B659-6B44-BACA-95623B4AAFEA}"/>
              </a:ext>
            </a:extLst>
          </p:cNvPr>
          <p:cNvSpPr txBox="1"/>
          <p:nvPr/>
        </p:nvSpPr>
        <p:spPr>
          <a:xfrm>
            <a:off x="6093961" y="1004250"/>
            <a:ext cx="80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7200" dirty="0"/>
              <a:t>O</a:t>
            </a:r>
            <a:endParaRPr lang="en-US" sz="72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2400C6F-ECAF-224C-9E49-DAD31BC40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4" t="39945" r="53680" b="52009"/>
          <a:stretch/>
        </p:blipFill>
        <p:spPr>
          <a:xfrm>
            <a:off x="1858628" y="1984854"/>
            <a:ext cx="1068753" cy="1115321"/>
          </a:xfrm>
          <a:prstGeom prst="rect">
            <a:avLst/>
          </a:prstGeom>
        </p:spPr>
      </p:pic>
      <p:pic>
        <p:nvPicPr>
          <p:cNvPr id="117" name="Picture 36">
            <a:extLst>
              <a:ext uri="{FF2B5EF4-FFF2-40B4-BE49-F238E27FC236}">
                <a16:creationId xmlns:a16="http://schemas.microsoft.com/office/drawing/2014/main" id="{10425AF0-A339-D347-A940-D30E2C76A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3" t="39945" r="45983" b="52009"/>
          <a:stretch/>
        </p:blipFill>
        <p:spPr>
          <a:xfrm>
            <a:off x="3087269" y="2026727"/>
            <a:ext cx="753860" cy="972211"/>
          </a:xfrm>
          <a:prstGeom prst="rect">
            <a:avLst/>
          </a:prstGeom>
        </p:spPr>
      </p:pic>
      <p:pic>
        <p:nvPicPr>
          <p:cNvPr id="119" name="Picture 36">
            <a:extLst>
              <a:ext uri="{FF2B5EF4-FFF2-40B4-BE49-F238E27FC236}">
                <a16:creationId xmlns:a16="http://schemas.microsoft.com/office/drawing/2014/main" id="{8A8516CC-8076-ED47-9384-5B5120911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5" t="39945" r="38133" b="52009"/>
          <a:stretch/>
        </p:blipFill>
        <p:spPr>
          <a:xfrm>
            <a:off x="3935142" y="1989306"/>
            <a:ext cx="760372" cy="1115321"/>
          </a:xfrm>
          <a:prstGeom prst="rect">
            <a:avLst/>
          </a:prstGeom>
        </p:spPr>
      </p:pic>
      <p:pic>
        <p:nvPicPr>
          <p:cNvPr id="121" name="Picture 36">
            <a:extLst>
              <a:ext uri="{FF2B5EF4-FFF2-40B4-BE49-F238E27FC236}">
                <a16:creationId xmlns:a16="http://schemas.microsoft.com/office/drawing/2014/main" id="{5155C164-0238-A145-B263-7ABCE5FFD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3" t="39945" r="29911" b="52009"/>
          <a:stretch/>
        </p:blipFill>
        <p:spPr>
          <a:xfrm>
            <a:off x="4961182" y="1916031"/>
            <a:ext cx="822243" cy="1115321"/>
          </a:xfrm>
          <a:prstGeom prst="rect">
            <a:avLst/>
          </a:prstGeom>
        </p:spPr>
      </p:pic>
      <p:pic>
        <p:nvPicPr>
          <p:cNvPr id="123" name="Picture 36">
            <a:extLst>
              <a:ext uri="{FF2B5EF4-FFF2-40B4-BE49-F238E27FC236}">
                <a16:creationId xmlns:a16="http://schemas.microsoft.com/office/drawing/2014/main" id="{128319E0-5014-5546-BA42-664F946DB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4" t="39945" r="21408" b="52009"/>
          <a:stretch/>
        </p:blipFill>
        <p:spPr>
          <a:xfrm>
            <a:off x="6095352" y="1916031"/>
            <a:ext cx="936218" cy="1115321"/>
          </a:xfrm>
          <a:prstGeom prst="rect">
            <a:avLst/>
          </a:prstGeom>
        </p:spPr>
      </p:pic>
      <p:pic>
        <p:nvPicPr>
          <p:cNvPr id="124" name="Picture 124">
            <a:extLst>
              <a:ext uri="{FF2B5EF4-FFF2-40B4-BE49-F238E27FC236}">
                <a16:creationId xmlns:a16="http://schemas.microsoft.com/office/drawing/2014/main" id="{1BBDCFF1-1C21-2744-890A-CF05D06B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192865"/>
            <a:ext cx="1425095" cy="10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39C093C-67D4-3943-9535-CAFB2F063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36" y="6907718"/>
            <a:ext cx="5813009" cy="40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74BE22-920E-3B44-B6DC-5781580CE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9" t="6861" r="39810" b="47414"/>
          <a:stretch/>
        </p:blipFill>
        <p:spPr>
          <a:xfrm>
            <a:off x="9283431" y="407945"/>
            <a:ext cx="1140036" cy="18582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76C5938-BC76-4C4B-847C-DEA657815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9" t="38797" r="44068" b="18673"/>
          <a:stretch/>
        </p:blipFill>
        <p:spPr>
          <a:xfrm>
            <a:off x="5700897" y="590448"/>
            <a:ext cx="1330802" cy="172840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061412-F244-9E4E-B965-1396430D10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t="48835" r="65122" b="22900"/>
          <a:stretch/>
        </p:blipFill>
        <p:spPr>
          <a:xfrm>
            <a:off x="491254" y="5426692"/>
            <a:ext cx="1266779" cy="114869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6E7552B-2695-1046-8639-BE4035AAB2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7" t="32304" r="10087" b="39431"/>
          <a:stretch/>
        </p:blipFill>
        <p:spPr>
          <a:xfrm>
            <a:off x="7171258" y="4852347"/>
            <a:ext cx="1481488" cy="114869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A42A2D8-8F84-7043-AC53-4B9C102447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2" t="22683" r="22645" b="31592"/>
          <a:stretch/>
        </p:blipFill>
        <p:spPr>
          <a:xfrm>
            <a:off x="9188048" y="2674093"/>
            <a:ext cx="1330802" cy="185825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8A27CE-649E-1946-9F5B-9FB31A1255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778" r="24514" b="30560"/>
          <a:stretch/>
        </p:blipFill>
        <p:spPr>
          <a:xfrm>
            <a:off x="9188048" y="-1814259"/>
            <a:ext cx="1481488" cy="201825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E12AB98-EFE4-F94A-9EE1-B5F601800F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12910" r="25587" b="37428"/>
          <a:stretch/>
        </p:blipFill>
        <p:spPr>
          <a:xfrm>
            <a:off x="9421390" y="4750795"/>
            <a:ext cx="1296040" cy="201825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ACEA8B-590D-CE45-A281-509691A3CD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9" t="31665" r="44068" b="22610"/>
          <a:stretch/>
        </p:blipFill>
        <p:spPr>
          <a:xfrm>
            <a:off x="1231998" y="3236099"/>
            <a:ext cx="1613278" cy="1858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BC2A9F-E0F6-184E-915D-AD3D25F36F92}"/>
              </a:ext>
            </a:extLst>
          </p:cNvPr>
          <p:cNvSpPr txBox="1"/>
          <p:nvPr/>
        </p:nvSpPr>
        <p:spPr>
          <a:xfrm>
            <a:off x="1231998" y="2762926"/>
            <a:ext cx="198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/>
              <a:t>40 000 – 150 000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FE6A5-94C2-F74D-AEE1-2E52189B5FBB}"/>
              </a:ext>
            </a:extLst>
          </p:cNvPr>
          <p:cNvSpPr txBox="1"/>
          <p:nvPr/>
        </p:nvSpPr>
        <p:spPr>
          <a:xfrm>
            <a:off x="4090893" y="1152408"/>
            <a:ext cx="184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/>
              <a:t>10 000 – 40 000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32FE2-C0B9-254B-A0FB-B483C805A2CF}"/>
              </a:ext>
            </a:extLst>
          </p:cNvPr>
          <p:cNvSpPr txBox="1"/>
          <p:nvPr/>
        </p:nvSpPr>
        <p:spPr>
          <a:xfrm>
            <a:off x="1308745" y="387667"/>
            <a:ext cx="387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/>
              <a:t>Vuotta ennen ajanlaskun alkua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0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404813"/>
            <a:ext cx="6480175" cy="649287"/>
          </a:xfrm>
        </p:spPr>
        <p:txBody>
          <a:bodyPr/>
          <a:lstStyle/>
          <a:p>
            <a:pPr algn="l" eaLnBrk="1" hangingPunct="1"/>
            <a:r>
              <a:rPr lang="en-US" sz="4000"/>
              <a:t>Second Slide Master</a:t>
            </a:r>
            <a:endParaRPr lang="uk-UA" sz="400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8913" y="1196975"/>
            <a:ext cx="5638800" cy="42021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2000">
                <a:ea typeface="굴림" charset="-127"/>
              </a:rPr>
              <a:t>Use our amazing, awesome pre-made presentation design templates to transform your boring, sleep-inducing presentation into an aggressive, professional, energetic, jaw-dropping presentation in nearly no time at all.</a:t>
            </a:r>
          </a:p>
          <a:p>
            <a:pPr eaLnBrk="1" hangingPunct="1">
              <a:lnSpc>
                <a:spcPct val="80000"/>
              </a:lnSpc>
            </a:pPr>
            <a:endParaRPr lang="en-US" sz="2000"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/>
              <a:t>The PowerPoint Templates (ppt) our creative graphics designers have developed are masterfully thought out, with superior backgrounds, awesome graphics, and text formatting.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000"/>
              <a:t>Our design templates have been specifically optimized for use in Microsoft PowerPoint, making them easy-to-use for even a novice user.</a:t>
            </a:r>
            <a:endParaRPr lang="uk-UA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chemeClr val="tx2"/>
                </a:solidFill>
              </a:rPr>
              <a:t>Print Slide Master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052513"/>
            <a:ext cx="7116762" cy="5616575"/>
          </a:xfrm>
        </p:spPr>
        <p:txBody>
          <a:bodyPr/>
          <a:lstStyle/>
          <a:p>
            <a:pPr eaLnBrk="1" hangingPunct="1"/>
            <a:r>
              <a:rPr lang="en-US" sz="2000">
                <a:solidFill>
                  <a:schemeClr val="tx2"/>
                </a:solidFill>
              </a:rPr>
              <a:t>Our PowerPoint templates and backgrounds are «pre-made» presentation shells («pre-made» slides). All design backgrounds, graphics, typefaces, and colors have been created and are pre-set by an expert graphic designers which are working with some of the most prominent businesses in the world.</a:t>
            </a:r>
          </a:p>
          <a:p>
            <a:pPr eaLnBrk="1" hangingPunct="1"/>
            <a:endParaRPr lang="en-US" sz="2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chemeClr val="tx2"/>
                </a:solidFill>
              </a:rPr>
              <a:t>You simply insert your text. That's it! You just can't go wrong with these templates and backgrounds!</a:t>
            </a:r>
          </a:p>
          <a:p>
            <a:pPr eaLnBrk="1" hangingPunct="1"/>
            <a:endParaRPr lang="en-US" sz="2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chemeClr val="tx2"/>
                </a:solidFill>
              </a:rPr>
              <a:t>Download this template as well as our others at http://poweredtemplate.com/art-entertainment-ppt-powerpoint-templates.html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176</Words>
  <Application>Microsoft Office PowerPoint</Application>
  <PresentationFormat>On-screen Show (4:3)</PresentationFormat>
  <Paragraphs>14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template</vt:lpstr>
      <vt:lpstr>VIESTINNÄN ESIHISTORIA</vt:lpstr>
      <vt:lpstr>PowerPoint Presentation</vt:lpstr>
      <vt:lpstr>PowerPoint Presentation</vt:lpstr>
      <vt:lpstr>PowerPoint Presentation</vt:lpstr>
      <vt:lpstr>PowerPoint Presentation</vt:lpstr>
      <vt:lpstr>Second Slide Master</vt:lpstr>
      <vt:lpstr>Print Slide Master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Harri Kayhko</cp:lastModifiedBy>
  <cp:revision>91</cp:revision>
  <dcterms:created xsi:type="dcterms:W3CDTF">2006-06-29T12:15:01Z</dcterms:created>
  <dcterms:modified xsi:type="dcterms:W3CDTF">2022-02-13T12:18:54Z</dcterms:modified>
</cp:coreProperties>
</file>